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Inconsolata" pitchFamily="1" charset="0"/>
      <p:regular r:id="rId18"/>
    </p:embeddedFont>
    <p:embeddedFont>
      <p:font typeface="Montserrat Black" panose="00000A00000000000000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838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essa6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hessa6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945" y="678061"/>
            <a:ext cx="7738110" cy="1732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00"/>
              </a:lnSpc>
              <a:buNone/>
            </a:pPr>
            <a:r>
              <a:rPr lang="en-US" sz="5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Hessa6 Website Redesign</a:t>
            </a:r>
            <a:endParaRPr lang="en-US" sz="5450" dirty="0"/>
          </a:p>
        </p:txBody>
      </p:sp>
      <p:sp>
        <p:nvSpPr>
          <p:cNvPr id="4" name="Text 1"/>
          <p:cNvSpPr/>
          <p:nvPr/>
        </p:nvSpPr>
        <p:spPr>
          <a:xfrm>
            <a:off x="702945" y="2711648"/>
            <a:ext cx="6814423" cy="502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HCI Project - Website Redesign</a:t>
            </a:r>
            <a:endParaRPr lang="en-US" sz="3150" dirty="0"/>
          </a:p>
        </p:txBody>
      </p:sp>
      <p:sp>
        <p:nvSpPr>
          <p:cNvPr id="5" name="Text 2"/>
          <p:cNvSpPr/>
          <p:nvPr/>
        </p:nvSpPr>
        <p:spPr>
          <a:xfrm>
            <a:off x="702945" y="3293983"/>
            <a:ext cx="5021223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Overview</a:t>
            </a:r>
            <a:endParaRPr lang="en-US" sz="3950" dirty="0"/>
          </a:p>
        </p:txBody>
      </p:sp>
      <p:sp>
        <p:nvSpPr>
          <p:cNvPr id="6" name="Text 3"/>
          <p:cNvSpPr/>
          <p:nvPr/>
        </p:nvSpPr>
        <p:spPr>
          <a:xfrm>
            <a:off x="702945" y="4222790"/>
            <a:ext cx="7738110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project involved a complete redesign of the Hessa6 website, focusing on enhancing user experience and modernizing its appearance. Our goal was to deliver a sleek, professional platform that is both visually appealing and fully functional.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2945" y="5734050"/>
            <a:ext cx="7738110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Explore the new website here: </a:t>
            </a:r>
            <a:r>
              <a:rPr lang="en-US" sz="1550" u="sng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https://hessa6.org/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2945" y="6281261"/>
            <a:ext cx="7738110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redesign brings significant improvements in aesthetics, navigation, and overall site performance, ensuring a seamless experience for all users.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2945" y="7149822"/>
            <a:ext cx="7738110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277" y="395407"/>
            <a:ext cx="5361980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Post Details Page Redesign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3277" y="975596"/>
            <a:ext cx="1797606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Old Design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7" y="1361954"/>
            <a:ext cx="6636544" cy="33597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98199" y="975596"/>
            <a:ext cx="1797606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Design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199" y="1361954"/>
            <a:ext cx="6636544" cy="33597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3277" y="4911931"/>
            <a:ext cx="221194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Improvements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503277" y="5314101"/>
            <a:ext cx="1362384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Clean, dedicated page layout with light background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503277" y="5594374"/>
            <a:ext cx="1362384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Spacious, organized content presentation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503277" y="5874648"/>
            <a:ext cx="1362384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Clear visual hierarchy with title and breadcrumbs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03277" y="6154921"/>
            <a:ext cx="1362384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typography and text spacing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503277" y="6435194"/>
            <a:ext cx="1362384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navigation elements and structure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503277" y="6715467"/>
            <a:ext cx="1362384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Light background for enhanced readability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503277" y="6995740"/>
            <a:ext cx="1362384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Professional and modern appearance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503277" y="7276013"/>
            <a:ext cx="1362384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content focus without distracting overlays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503277" y="7556286"/>
            <a:ext cx="1362384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Optimized responsive design for all screen sizes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503277" y="7836560"/>
            <a:ext cx="1362384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user experience for content consumption</a:t>
            </a:r>
            <a:endParaRPr lang="en-US" sz="1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26F823-761F-55CB-93A4-17D75A4ADC6A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712" y="431959"/>
            <a:ext cx="7065169" cy="490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Team Members Section Redesign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9712" y="1315283"/>
            <a:ext cx="1963460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Design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2" y="1737360"/>
            <a:ext cx="6573917" cy="32612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4392" y="1315283"/>
            <a:ext cx="1963460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Old Design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392" y="1737360"/>
            <a:ext cx="6573917" cy="33227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712" y="5171012"/>
            <a:ext cx="241589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Improvements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49712" y="5586658"/>
            <a:ext cx="1353097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Modern card-based design with visual depth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49712" y="5892768"/>
            <a:ext cx="1353097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hover effects and interactive states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9712" y="6198877"/>
            <a:ext cx="1353097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Prominent role badges and member information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549712" y="6504987"/>
            <a:ext cx="1353097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Dark theme integration throughout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49712" y="6811097"/>
            <a:ext cx="1353097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typography and text styling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549712" y="7117206"/>
            <a:ext cx="1353097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responsive design for different screen sizes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49712" y="7423316"/>
            <a:ext cx="1353097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Cleaner, more professional appearance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49712" y="7729426"/>
            <a:ext cx="1353097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Increased user engagement with interactive elements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BDA4C1-6937-0BC9-B7FA-6CCC17718DC0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632" y="531614"/>
            <a:ext cx="6731556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Category Pages Redesign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6632" y="1619012"/>
            <a:ext cx="241685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Design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73" y="2298740"/>
            <a:ext cx="4599623" cy="23201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58683" y="1619012"/>
            <a:ext cx="241685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Old Design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83" y="2138482"/>
            <a:ext cx="6402705" cy="32313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6632" y="5679734"/>
            <a:ext cx="2974062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Improvements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676632" y="6332197"/>
            <a:ext cx="1327713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Clear visual hierarchy to easily identify key information.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76632" y="6709149"/>
            <a:ext cx="1327713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Ample white space for improved readability and reduced cognitive load.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76632" y="7086100"/>
            <a:ext cx="1327713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Logical grouping and intuitive cues for easier navigation and content discovery.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76632" y="7463052"/>
            <a:ext cx="1327713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user experience with a clear and coherent visual flow.</a:t>
            </a:r>
            <a:endParaRPr lang="en-US" sz="15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30C534-A6DF-A7AF-7E5A-4F9565373A7C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266" y="476369"/>
            <a:ext cx="6031706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Category Pages Redesign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6266" y="1450777"/>
            <a:ext cx="216550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Design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6" y="1916192"/>
            <a:ext cx="6497598" cy="32842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4156" y="1450777"/>
            <a:ext cx="216550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Old Design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281" y="2060734"/>
            <a:ext cx="4121229" cy="20788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6266" y="5426391"/>
            <a:ext cx="266509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Improvements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06266" y="6010987"/>
            <a:ext cx="13417868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new layout provides a clearer, more organized visual structure.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06266" y="6348768"/>
            <a:ext cx="13417868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Content is now grouped more logically, making information easier to digest.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06266" y="6686548"/>
            <a:ext cx="13417868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readability improves how quickly users can process information.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6266" y="7024328"/>
            <a:ext cx="13417868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Navigation has been streamlined, allowing for more intuitive browsing of categories.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606266" y="7362109"/>
            <a:ext cx="13417868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responsive design for different screen sizes.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06266" y="7699889"/>
            <a:ext cx="13417868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These changes collectively contribute to a more efficient and positive user experience.</a:t>
            </a:r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3E42D-D76E-3229-C439-0A85DBF9DD10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74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Our Team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06341"/>
            <a:ext cx="4196358" cy="2084784"/>
          </a:xfrm>
          <a:prstGeom prst="roundRect">
            <a:avLst>
              <a:gd name="adj" fmla="val 439"/>
            </a:avLst>
          </a:prstGeom>
          <a:solidFill>
            <a:srgbClr val="F8ECE4"/>
          </a:solidFill>
          <a:ln w="7620">
            <a:solidFill>
              <a:srgbClr val="000000"/>
            </a:solidFill>
            <a:prstDash val="solid"/>
          </a:ln>
          <a:effectLst>
            <a:outerShdw dist="20320" dir="2700000" algn="bl" rotWithShape="0">
              <a:srgbClr val="000000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8224" y="33407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52782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24803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Ahmed Tamer Sameer AbdelGawad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6962" y="3106341"/>
            <a:ext cx="4196358" cy="2084784"/>
          </a:xfrm>
          <a:prstGeom prst="roundRect">
            <a:avLst>
              <a:gd name="adj" fmla="val 439"/>
            </a:avLst>
          </a:prstGeom>
          <a:solidFill>
            <a:srgbClr val="F8ECE4"/>
          </a:solidFill>
          <a:ln w="7620">
            <a:solidFill>
              <a:srgbClr val="000000"/>
            </a:solidFill>
            <a:prstDash val="solid"/>
          </a:ln>
          <a:effectLst>
            <a:outerShdw dist="20320" dir="2700000" algn="bl" rotWithShape="0">
              <a:srgbClr val="000000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5451396" y="33407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527822"/>
            <a:ext cx="306110" cy="3061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51396" y="424803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Yousef Hussien Ibrahiem Omara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9640133" y="3106341"/>
            <a:ext cx="4196358" cy="2084784"/>
          </a:xfrm>
          <a:prstGeom prst="roundRect">
            <a:avLst>
              <a:gd name="adj" fmla="val 439"/>
            </a:avLst>
          </a:prstGeom>
          <a:solidFill>
            <a:srgbClr val="F8ECE4"/>
          </a:solidFill>
          <a:ln w="7620">
            <a:solidFill>
              <a:srgbClr val="000000"/>
            </a:solidFill>
            <a:prstDash val="solid"/>
          </a:ln>
          <a:effectLst>
            <a:outerShdw dist="20320" dir="2700000" algn="bl" rotWithShape="0">
              <a:srgbClr val="000000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9874568" y="33407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527822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74568" y="424803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Ahmed Mostafa Ibrahiem AbdelWahed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54462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extend our sincere thanks to each team member for their invaluable collaboration and hard work on this Human-Computer Interaction (HCI) project.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F5374-4C8F-9106-3896-B8582D9E1CEB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99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2893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extend our sincere gratitude for your attention today. This presentation detailed the comprehensive redesign of the Hessa6 website.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2727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Experience the new and improved platform yourself: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908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https://hessa6.org/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50889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focus on modern aesthetics, enhanced functionality, and intuitive user experience has culminated in a website that truly elevates the digital presence of Hessa6. We are confident these significant improvements will provide an exceptional experience for all users.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7826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67826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401FA9-C317-1846-2F41-386337EF502D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739" y="453152"/>
            <a:ext cx="5085040" cy="514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Hero Section Redesign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6739" y="1380053"/>
            <a:ext cx="2059900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Old Design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9" y="1822847"/>
            <a:ext cx="6537484" cy="33044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3798" y="1380053"/>
            <a:ext cx="2059900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Design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798" y="1822847"/>
            <a:ext cx="6537484" cy="32993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6739" y="5320869"/>
            <a:ext cx="253555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Improvements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76739" y="5814664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Cleaner, minimalist layout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576739" y="6135894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visual hierarchy with logo and text positioning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76739" y="6457125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spacing and typography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576739" y="6778355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More professional and contemporary aesthetic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76739" y="7099586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Sidebar navigation with improved styling and fonts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576739" y="7420817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user experience with responsive design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576739" y="7742047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navigation accessibility compared to old unresponsive design</a:t>
            </a:r>
            <a:endParaRPr lang="en-US" sz="12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DA3BD-4A7C-18B9-97B2-0A70DDDDBF1F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969" y="406241"/>
            <a:ext cx="5214461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Content Section Redesign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969" y="1237059"/>
            <a:ext cx="1846659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Old Design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69" y="1633895"/>
            <a:ext cx="6618089" cy="33348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2962" y="1237059"/>
            <a:ext cx="1846659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Design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962" y="1633895"/>
            <a:ext cx="6618089" cy="33400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6969" y="5306139"/>
            <a:ext cx="1359646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516969" y="5244504"/>
            <a:ext cx="227302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Improvements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516969" y="5743021"/>
            <a:ext cx="1359646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Dark theme with modern aesthetic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516969" y="6031034"/>
            <a:ext cx="1359646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card design with visual depth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516969" y="6319046"/>
            <a:ext cx="1359646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hover effects and interactive states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516969" y="6607058"/>
            <a:ext cx="1359646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Integration of images/artwork in cards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516969" y="6895070"/>
            <a:ext cx="1359646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visual hierarchy with red accent highlights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516969" y="7183082"/>
            <a:ext cx="1359646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Responsive design optimized for mobile devices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516969" y="7471095"/>
            <a:ext cx="1359646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Clearer focus and user engagement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516969" y="8278654"/>
            <a:ext cx="1359646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spacing and typography</a:t>
            </a:r>
            <a:endParaRPr lang="en-US" sz="11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2270F7-D873-8D65-1B22-AB6AE69F9564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426" y="432435"/>
            <a:ext cx="5015865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Posts Section Redesign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0426" y="1316831"/>
            <a:ext cx="1965722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Design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6" y="1739265"/>
            <a:ext cx="6572964" cy="26137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4630" y="1316831"/>
            <a:ext cx="1965722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Old Design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30" y="1739265"/>
            <a:ext cx="6572964" cy="3317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2479" y="5084669"/>
            <a:ext cx="241827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Improvements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50426" y="5688068"/>
            <a:ext cx="1352954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Consolidated posts into organized sliders (2 posts per slider)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50426" y="5994653"/>
            <a:ext cx="1352954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content organization and grouping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50426" y="6301239"/>
            <a:ext cx="1352954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Consistent card styling across all sections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550426" y="6607825"/>
            <a:ext cx="1352954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Integrated slider navigation controls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50426" y="6914411"/>
            <a:ext cx="1352954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Fully responsive design optimized for mobile devices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550426" y="7220997"/>
            <a:ext cx="1352954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space efficiency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50426" y="7527583"/>
            <a:ext cx="1352954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content discovery and navigation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50426" y="8145899"/>
            <a:ext cx="1352954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Maintains dark theme consistency throughout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A24D2-1629-530C-9551-83A16E1C0A75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668" y="456248"/>
            <a:ext cx="5357455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Music Section Redesign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0668" y="1389459"/>
            <a:ext cx="2073831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Design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8" y="1835229"/>
            <a:ext cx="6532126" cy="28526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5226" y="1389459"/>
            <a:ext cx="2073831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Old Design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226" y="1835229"/>
            <a:ext cx="6532126" cy="20666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0668" y="4977785"/>
            <a:ext cx="2551390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Improvements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80668" y="5454489"/>
            <a:ext cx="134690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Modern layout with prominent album artwork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80668" y="5777744"/>
            <a:ext cx="134690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card design with better visual depth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80668" y="6100999"/>
            <a:ext cx="134690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Larger, higher-quality album cover displays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580668" y="6424253"/>
            <a:ext cx="134690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spacing and padding between elements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580668" y="6747508"/>
            <a:ext cx="134690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Consistent dark theme with better contrast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580668" y="7070763"/>
            <a:ext cx="134690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Fully responsive design optimized for mobile devices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580668" y="7394017"/>
            <a:ext cx="134690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visual hierarchy and user engagement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580668" y="7717272"/>
            <a:ext cx="134690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typography and text styling</a:t>
            </a:r>
            <a:endParaRPr 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33657B-68F8-B9CE-EB13-EA2E5AE6A09C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780" y="413028"/>
            <a:ext cx="5271492" cy="469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Contact Section Redesign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5780" y="1257776"/>
            <a:ext cx="1877854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Old Design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1661398"/>
            <a:ext cx="6606183" cy="33288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6057" y="1257776"/>
            <a:ext cx="1877854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Design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057" y="1661398"/>
            <a:ext cx="6606183" cy="33391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780" y="5114165"/>
            <a:ext cx="231088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Improvements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5780" y="5548396"/>
            <a:ext cx="1357884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Centered modal/card layout for better focus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525780" y="5841290"/>
            <a:ext cx="1357884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Modern styled input fields with improved contrast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525780" y="6134184"/>
            <a:ext cx="1357884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visual hierarchy and form organization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525780" y="6427077"/>
            <a:ext cx="1357884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Prominent gradient call-to-action button (red to pink)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525780" y="6719971"/>
            <a:ext cx="1357884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Cohesive form card design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525780" y="7012865"/>
            <a:ext cx="1357884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Dark theme integration throughout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525780" y="7305759"/>
            <a:ext cx="1357884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user experience and interaction flow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525780" y="7598652"/>
            <a:ext cx="1357884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responsive design for different screen sizes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525780" y="7860373"/>
            <a:ext cx="1357884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Cleaner, more professional appearance</a:t>
            </a:r>
            <a:endParaRPr lang="en-US" sz="11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374895-60DA-6406-C854-3FFB03E7355A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739" y="453152"/>
            <a:ext cx="6182916" cy="514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About Us Content Redesign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6739" y="1380053"/>
            <a:ext cx="2059900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Design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9" y="1822847"/>
            <a:ext cx="6537484" cy="32993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3798" y="1380053"/>
            <a:ext cx="2059900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Old Design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798" y="1822847"/>
            <a:ext cx="6537484" cy="33044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6739" y="5279305"/>
            <a:ext cx="253555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Improvements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76739" y="5752318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Structured layout with organized sections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576739" y="6073548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typography and font hierarchy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76739" y="6394779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spacing and padding between sections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576739" y="6716009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readability and content scanning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76739" y="7037240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Decorative visual elements for engagement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576739" y="7358471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More professional and polished appearance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576739" y="7679701"/>
            <a:ext cx="134769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user experience and content digestibility</a:t>
            </a:r>
            <a:endParaRPr lang="en-US" sz="12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153DC1-4D8B-3B91-3A1F-929DA6D7C082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304" y="412790"/>
            <a:ext cx="5952768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Subcategory Pages Redesign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5304" y="1111588"/>
            <a:ext cx="1876425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Old Design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4" y="1514972"/>
            <a:ext cx="6606778" cy="33343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5938" y="1111588"/>
            <a:ext cx="1876425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 Design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38" y="1514972"/>
            <a:ext cx="6606778" cy="3344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304" y="5014541"/>
            <a:ext cx="230957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Improvements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5304" y="5469078"/>
            <a:ext cx="135797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Elegant multi-column grid layout with better spacing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525304" y="5761734"/>
            <a:ext cx="135797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card design with improved visual depth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525304" y="6054389"/>
            <a:ext cx="135797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Interactive hover effects revealing descriptions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525304" y="6347045"/>
            <a:ext cx="135797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image display with consistent aspect ratios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525304" y="6639700"/>
            <a:ext cx="135797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typography and text positioning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525304" y="6932356"/>
            <a:ext cx="135797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Dark theme with better color contrast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525304" y="7225012"/>
            <a:ext cx="135797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Interactive hover states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525304" y="7517667"/>
            <a:ext cx="135797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Better responsive design for different screen sizes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525304" y="7810323"/>
            <a:ext cx="135797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content discoverability and user engagement</a:t>
            </a:r>
            <a:endParaRPr lang="en-US" sz="11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8F0A38-3B94-1D58-565E-7AAF017CFF75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200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3628" y="1976438"/>
            <a:ext cx="6646307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Category Pages - Interactive Features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453628" y="2575679"/>
            <a:ext cx="4487942" cy="3025259"/>
          </a:xfrm>
          <a:prstGeom prst="roundRect">
            <a:avLst>
              <a:gd name="adj" fmla="val 2418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1143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38388" y="2575679"/>
            <a:ext cx="60960" cy="3025259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4128" y="2720459"/>
            <a:ext cx="3964186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Enhanced Hero Section - Full Desktop Height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44128" y="3000732"/>
            <a:ext cx="415266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8" y="3353872"/>
            <a:ext cx="4152662" cy="2098953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71110" y="2575679"/>
            <a:ext cx="4488061" cy="3025259"/>
          </a:xfrm>
          <a:prstGeom prst="roundRect">
            <a:avLst>
              <a:gd name="adj" fmla="val 2418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1143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5055870" y="2575679"/>
            <a:ext cx="60960" cy="3025259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261610" y="2720459"/>
            <a:ext cx="3549015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Video Preview Modal - Archive Category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261610" y="3000732"/>
            <a:ext cx="4152781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610" y="3353872"/>
            <a:ext cx="4152781" cy="2102287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9688711" y="2575679"/>
            <a:ext cx="4488061" cy="3025259"/>
          </a:xfrm>
          <a:prstGeom prst="roundRect">
            <a:avLst>
              <a:gd name="adj" fmla="val 2418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1143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9673471" y="2575679"/>
            <a:ext cx="60960" cy="3025259"/>
          </a:xfrm>
          <a:prstGeom prst="roundRect">
            <a:avLst>
              <a:gd name="adj" fmla="val 15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9879211" y="2720459"/>
            <a:ext cx="3565446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Image Preview Modal - Other Categories</a:t>
            </a:r>
            <a:endParaRPr lang="en-US" sz="1250" dirty="0"/>
          </a:p>
        </p:txBody>
      </p:sp>
      <p:sp>
        <p:nvSpPr>
          <p:cNvPr id="17" name="Text 12"/>
          <p:cNvSpPr/>
          <p:nvPr/>
        </p:nvSpPr>
        <p:spPr>
          <a:xfrm>
            <a:off x="9879211" y="3000732"/>
            <a:ext cx="4152781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211" y="3353872"/>
            <a:ext cx="4152781" cy="210228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53628" y="5795248"/>
            <a:ext cx="194405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Features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453628" y="6149437"/>
            <a:ext cx="1372314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Enlarged hero section utilizing full desktop height for better UX</a:t>
            </a:r>
            <a:endParaRPr lang="en-US" sz="1000" dirty="0"/>
          </a:p>
        </p:txBody>
      </p:sp>
      <p:sp>
        <p:nvSpPr>
          <p:cNvPr id="21" name="Text 15"/>
          <p:cNvSpPr/>
          <p:nvPr/>
        </p:nvSpPr>
        <p:spPr>
          <a:xfrm>
            <a:off x="453628" y="6402206"/>
            <a:ext cx="1372314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Interactive modal windows for quick content preview</a:t>
            </a:r>
            <a:endParaRPr lang="en-US" sz="1000" dirty="0"/>
          </a:p>
        </p:txBody>
      </p:sp>
      <p:sp>
        <p:nvSpPr>
          <p:cNvPr id="22" name="Text 16"/>
          <p:cNvSpPr/>
          <p:nvPr/>
        </p:nvSpPr>
        <p:spPr>
          <a:xfrm>
            <a:off x="453628" y="6654976"/>
            <a:ext cx="1372314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Video preview modal for archive category (play button triggers video display)</a:t>
            </a:r>
            <a:endParaRPr lang="en-US" sz="1000" dirty="0"/>
          </a:p>
        </p:txBody>
      </p:sp>
      <p:sp>
        <p:nvSpPr>
          <p:cNvPr id="23" name="Text 17"/>
          <p:cNvSpPr/>
          <p:nvPr/>
        </p:nvSpPr>
        <p:spPr>
          <a:xfrm>
            <a:off x="453628" y="6907746"/>
            <a:ext cx="1372314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Image preview modal for other categories (shows main image without entering details page)</a:t>
            </a:r>
            <a:endParaRPr lang="en-US" sz="1000" dirty="0"/>
          </a:p>
        </p:txBody>
      </p:sp>
      <p:sp>
        <p:nvSpPr>
          <p:cNvPr id="24" name="Text 18"/>
          <p:cNvSpPr/>
          <p:nvPr/>
        </p:nvSpPr>
        <p:spPr>
          <a:xfrm>
            <a:off x="453628" y="7160515"/>
            <a:ext cx="1372314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Quick preview functionality without navigating to full post details</a:t>
            </a:r>
            <a:endParaRPr lang="en-US" sz="1000" dirty="0"/>
          </a:p>
        </p:txBody>
      </p:sp>
      <p:sp>
        <p:nvSpPr>
          <p:cNvPr id="25" name="Text 19"/>
          <p:cNvSpPr/>
          <p:nvPr/>
        </p:nvSpPr>
        <p:spPr>
          <a:xfrm>
            <a:off x="453628" y="7413285"/>
            <a:ext cx="1372314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Modern modal design with clean presentation</a:t>
            </a:r>
            <a:endParaRPr lang="en-US" sz="1000" dirty="0"/>
          </a:p>
        </p:txBody>
      </p:sp>
      <p:sp>
        <p:nvSpPr>
          <p:cNvPr id="26" name="Text 20"/>
          <p:cNvSpPr/>
          <p:nvPr/>
        </p:nvSpPr>
        <p:spPr>
          <a:xfrm>
            <a:off x="453628" y="7666055"/>
            <a:ext cx="1372314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Consistent interactive features across all category pages</a:t>
            </a:r>
            <a:endParaRPr lang="en-US" sz="1000" dirty="0"/>
          </a:p>
        </p:txBody>
      </p:sp>
      <p:sp>
        <p:nvSpPr>
          <p:cNvPr id="27" name="Text 21"/>
          <p:cNvSpPr/>
          <p:nvPr/>
        </p:nvSpPr>
        <p:spPr>
          <a:xfrm>
            <a:off x="453628" y="7918825"/>
            <a:ext cx="1372314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user engagement and content discovery</a:t>
            </a:r>
            <a:endParaRPr lang="en-US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AACFF9-2807-00E3-A7F5-D95B2E42708C}"/>
              </a:ext>
            </a:extLst>
          </p:cNvPr>
          <p:cNvSpPr/>
          <p:nvPr/>
        </p:nvSpPr>
        <p:spPr>
          <a:xfrm>
            <a:off x="12188536" y="7263245"/>
            <a:ext cx="2441864" cy="966355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963</Words>
  <Application>Microsoft Office PowerPoint</Application>
  <PresentationFormat>Custom</PresentationFormat>
  <Paragraphs>172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Inconsolata</vt:lpstr>
      <vt:lpstr>Montserrat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tamer abdelgawad</dc:creator>
  <cp:lastModifiedBy>tamer abdelgawad</cp:lastModifiedBy>
  <cp:revision>9</cp:revision>
  <dcterms:created xsi:type="dcterms:W3CDTF">2025-12-19T19:07:41Z</dcterms:created>
  <dcterms:modified xsi:type="dcterms:W3CDTF">2025-12-19T19:59:32Z</dcterms:modified>
</cp:coreProperties>
</file>